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65" r:id="rId2"/>
    <p:sldId id="266" r:id="rId3"/>
    <p:sldId id="268" r:id="rId4"/>
    <p:sldId id="270" r:id="rId5"/>
    <p:sldId id="271" r:id="rId6"/>
    <p:sldId id="273" r:id="rId7"/>
    <p:sldId id="280" r:id="rId8"/>
    <p:sldId id="281" r:id="rId9"/>
    <p:sldId id="282" r:id="rId10"/>
    <p:sldId id="274" r:id="rId11"/>
    <p:sldId id="275" r:id="rId12"/>
    <p:sldId id="276" r:id="rId13"/>
    <p:sldId id="277" r:id="rId14"/>
    <p:sldId id="278" r:id="rId15"/>
    <p:sldId id="258" r:id="rId16"/>
    <p:sldId id="279" r:id="rId17"/>
    <p:sldId id="261" r:id="rId18"/>
    <p:sldId id="262" r:id="rId19"/>
    <p:sldId id="263" r:id="rId20"/>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16804-CFA0-4F86-BE0A-9BD8D76DFCFB}" v="114" dt="2018-10-28T14:35:57.800"/>
    <p1510:client id="{EE523845-64C2-4871-A1E9-6DDE24F2E49A}" v="62" dt="2018-10-29T01:02:59.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1"/>
    <p:restoredTop sz="82021" autoAdjust="0"/>
  </p:normalViewPr>
  <p:slideViewPr>
    <p:cSldViewPr snapToGrid="0" snapToObjects="1">
      <p:cViewPr varScale="1">
        <p:scale>
          <a:sx n="123" d="100"/>
          <a:sy n="123" d="100"/>
        </p:scale>
        <p:origin x="1380" y="90"/>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0-29T01:02:59.904" v="776"/>
      <pc:docMkLst>
        <pc:docMk/>
      </pc:docMkLst>
      <pc:sldChg chg="ord">
        <pc:chgData name="Ugur Uysal" userId="d57be18797cc43e3" providerId="LiveId" clId="{EE523845-64C2-4871-A1E9-6DDE24F2E49A}" dt="2018-10-28T23:19:32.809" v="304"/>
        <pc:sldMkLst>
          <pc:docMk/>
          <pc:sldMk cId="1308640455" sldId="258"/>
        </pc:sldMkLst>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0:58:16.992" v="671" actId="108"/>
        <pc:sldMkLst>
          <pc:docMk/>
          <pc:sldMk cId="3385628665" sldId="275"/>
        </pc:sldMkLst>
        <pc:spChg chg="mod">
          <ac:chgData name="Ugur Uysal" userId="d57be18797cc43e3" providerId="LiveId" clId="{EE523845-64C2-4871-A1E9-6DDE24F2E49A}" dt="2018-10-29T00:58:16.992" v="671" actId="108"/>
          <ac:spMkLst>
            <pc:docMk/>
            <pc:sldMk cId="3385628665" sldId="275"/>
            <ac:spMk id="7" creationId="{BFAF4D15-542C-4445-9549-5B7E20550787}"/>
          </ac:spMkLst>
        </pc:spChg>
      </pc:sldChg>
      <pc:sldChg chg="modSp">
        <pc:chgData name="Ugur Uysal" userId="d57be18797cc43e3" providerId="LiveId" clId="{EE523845-64C2-4871-A1E9-6DDE24F2E49A}" dt="2018-10-29T00:59:28.465" v="724"/>
        <pc:sldMkLst>
          <pc:docMk/>
          <pc:sldMk cId="3233850811" sldId="276"/>
        </pc:sldMkLst>
        <pc:spChg chg="mod">
          <ac:chgData name="Ugur Uysal" userId="d57be18797cc43e3" providerId="LiveId" clId="{EE523845-64C2-4871-A1E9-6DDE24F2E49A}" dt="2018-10-29T00:59:28.465" v="724"/>
          <ac:spMkLst>
            <pc:docMk/>
            <pc:sldMk cId="3233850811" sldId="276"/>
            <ac:spMk id="7" creationId="{BFAF4D15-542C-4445-9549-5B7E20550787}"/>
          </ac:spMkLst>
        </pc:spChg>
      </pc:sldChg>
      <pc:sldChg chg="modSp modTransition">
        <pc:chgData name="Ugur Uysal" userId="d57be18797cc43e3" providerId="LiveId" clId="{EE523845-64C2-4871-A1E9-6DDE24F2E49A}" dt="2018-10-29T00:59:52.765" v="757" actId="1035"/>
        <pc:sldMkLst>
          <pc:docMk/>
          <pc:sldMk cId="3425786436" sldId="277"/>
        </pc:sldMkLst>
        <pc:spChg chg="mod">
          <ac:chgData name="Ugur Uysal" userId="d57be18797cc43e3" providerId="LiveId" clId="{EE523845-64C2-4871-A1E9-6DDE24F2E49A}" dt="2018-10-29T00:59:52.765" v="757" actId="1035"/>
          <ac:spMkLst>
            <pc:docMk/>
            <pc:sldMk cId="3425786436" sldId="277"/>
            <ac:spMk id="7" creationId="{BFAF4D15-542C-4445-9549-5B7E20550787}"/>
          </ac:spMkLst>
        </pc:spChg>
      </pc:sldChg>
      <pc:sldChg chg="modSp">
        <pc:chgData name="Ugur Uysal" userId="d57be18797cc43e3" providerId="LiveId" clId="{EE523845-64C2-4871-A1E9-6DDE24F2E49A}" dt="2018-10-29T01:00:05.664" v="772" actId="1035"/>
        <pc:sldMkLst>
          <pc:docMk/>
          <pc:sldMk cId="3376611812" sldId="278"/>
        </pc:sldMkLst>
        <pc:spChg chg="mod">
          <ac:chgData name="Ugur Uysal" userId="d57be18797cc43e3" providerId="LiveId" clId="{EE523845-64C2-4871-A1E9-6DDE24F2E49A}" dt="2018-10-29T01:00:05.664" v="772" actId="1035"/>
          <ac:spMkLst>
            <pc:docMk/>
            <pc:sldMk cId="3376611812" sldId="278"/>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del">
        <pc:chgData name="Ugur Uysal" userId="d57be18797cc43e3" providerId="LiveId" clId="{EE523845-64C2-4871-A1E9-6DDE24F2E49A}" dt="2018-10-28T22:46:12.550" v="165" actId="2696"/>
        <pc:sldMkLst>
          <pc:docMk/>
          <pc:sldMk cId="3060341199" sldId="280"/>
        </pc:sldMkLst>
        <pc:spChg chg="mod">
          <ac:chgData name="Ugur Uysal" userId="d57be18797cc43e3" providerId="LiveId" clId="{EE523845-64C2-4871-A1E9-6DDE24F2E49A}" dt="2018-10-28T22:45:43.449" v="164" actId="14100"/>
          <ac:spMkLst>
            <pc:docMk/>
            <pc:sldMk cId="3060341199" sldId="280"/>
            <ac:spMk id="7" creationId="{BFAF4D15-542C-4445-9549-5B7E20550787}"/>
          </ac:spMkLst>
        </pc:spChg>
      </pc:sldChg>
      <pc:sldChg chg="modSp add modNotesTx">
        <pc:chgData name="Ugur Uysal" userId="d57be18797cc43e3" providerId="LiveId" clId="{EE523845-64C2-4871-A1E9-6DDE24F2E49A}" dt="2018-10-29T00:53:52.132" v="571" actId="1035"/>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29T00:53:52.132" v="571" actId="1035"/>
          <ac:spMkLst>
            <pc:docMk/>
            <pc:sldMk cId="124511265" sldId="281"/>
            <ac:spMk id="7" creationId="{BFAF4D15-542C-4445-9549-5B7E20550787}"/>
          </ac:spMkLst>
        </pc:spChg>
      </pc:sldChg>
      <pc:sldChg chg="modSp add">
        <pc:chgData name="Ugur Uysal" userId="d57be18797cc43e3" providerId="LiveId" clId="{EE523845-64C2-4871-A1E9-6DDE24F2E49A}" dt="2018-10-29T00:55:23.900" v="595" actId="1035"/>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29T00:55:23.900" v="595" actId="1035"/>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del">
        <pc:chgData name="Ugur Uysal" userId="d57be18797cc43e3" providerId="LiveId" clId="{61916804-CFA0-4F86-BE0A-9BD8D76DFCFB}" dt="2018-10-28T13:12:27.595" v="52" actId="2696"/>
        <pc:sldMkLst>
          <pc:docMk/>
          <pc:sldMk cId="1916507826" sldId="259"/>
        </pc:sldMkLst>
      </pc:sldChg>
      <pc:sldChg chg="addSp modSp del ord">
        <pc:chgData name="Ugur Uysal" userId="d57be18797cc43e3" providerId="LiveId" clId="{61916804-CFA0-4F86-BE0A-9BD8D76DFCFB}" dt="2018-10-28T13:32:34.168" v="208" actId="2696"/>
        <pc:sldMkLst>
          <pc:docMk/>
          <pc:sldMk cId="1294304356" sldId="260"/>
        </pc:sldMkLst>
        <pc:spChg chg="mod">
          <ac:chgData name="Ugur Uysal" userId="d57be18797cc43e3" providerId="LiveId" clId="{61916804-CFA0-4F86-BE0A-9BD8D76DFCFB}" dt="2018-10-28T13:29:13.678" v="189" actId="20577"/>
          <ac:spMkLst>
            <pc:docMk/>
            <pc:sldMk cId="1294304356" sldId="260"/>
            <ac:spMk id="2" creationId="{00000000-0000-0000-0000-000000000000}"/>
          </ac:spMkLst>
        </pc:spChg>
        <pc:spChg chg="add mod">
          <ac:chgData name="Ugur Uysal" userId="d57be18797cc43e3" providerId="LiveId" clId="{61916804-CFA0-4F86-BE0A-9BD8D76DFCFB}" dt="2018-10-28T13:23:34.148" v="166" actId="313"/>
          <ac:spMkLst>
            <pc:docMk/>
            <pc:sldMk cId="1294304356" sldId="260"/>
            <ac:spMk id="3" creationId="{548EA5F7-457D-4490-BE99-DE4C32B3CD2B}"/>
          </ac:spMkLst>
        </pc:spChg>
        <pc:spChg chg="mod">
          <ac:chgData name="Ugur Uysal" userId="d57be18797cc43e3" providerId="LiveId" clId="{61916804-CFA0-4F86-BE0A-9BD8D76DFCFB}" dt="2018-10-28T13:15:54.273" v="76" actId="14100"/>
          <ac:spMkLst>
            <pc:docMk/>
            <pc:sldMk cId="1294304356" sldId="260"/>
            <ac:spMk id="5" creationId="{00000000-0000-0000-0000-000000000000}"/>
          </ac:spMkLst>
        </pc:spChg>
      </pc:sldChg>
      <pc:sldChg chg="modSp modTransition">
        <pc:chgData name="Ugur Uysal" userId="d57be18797cc43e3" providerId="LiveId" clId="{61916804-CFA0-4F86-BE0A-9BD8D76DFCFB}" dt="2018-10-28T13:53:00.809" v="743"/>
        <pc:sldMkLst>
          <pc:docMk/>
          <pc:sldMk cId="932899898" sldId="261"/>
        </pc:sldMkLst>
        <pc:spChg chg="mod">
          <ac:chgData name="Ugur Uysal" userId="d57be18797cc43e3" providerId="LiveId" clId="{61916804-CFA0-4F86-BE0A-9BD8D76DFCFB}" dt="2018-10-28T13:16:01.936" v="77" actId="1076"/>
          <ac:spMkLst>
            <pc:docMk/>
            <pc:sldMk cId="932899898" sldId="261"/>
            <ac:spMk id="5" creationId="{00000000-0000-0000-0000-000000000000}"/>
          </ac:spMkLst>
        </pc:spChg>
        <pc:spChg chg="ord">
          <ac:chgData name="Ugur Uysal" userId="d57be18797cc43e3" providerId="LiveId" clId="{61916804-CFA0-4F86-BE0A-9BD8D76DFCFB}" dt="2018-10-28T13:17:34.859" v="88" actId="166"/>
          <ac:spMkLst>
            <pc:docMk/>
            <pc:sldMk cId="932899898" sldId="261"/>
            <ac:spMk id="13" creationId="{00000000-0000-0000-0000-000000000000}"/>
          </ac:spMkLst>
        </pc:spChg>
      </pc:sldChg>
      <pc:sldChg chg="modSp modTransition">
        <pc:chgData name="Ugur Uysal" userId="d57be18797cc43e3" providerId="LiveId" clId="{61916804-CFA0-4F86-BE0A-9BD8D76DFCFB}" dt="2018-10-28T13:53:07.347" v="744"/>
        <pc:sldMkLst>
          <pc:docMk/>
          <pc:sldMk cId="4771770" sldId="262"/>
        </pc:sldMkLst>
        <pc:spChg chg="mod ord">
          <ac:chgData name="Ugur Uysal" userId="d57be18797cc43e3" providerId="LiveId" clId="{61916804-CFA0-4F86-BE0A-9BD8D76DFCFB}" dt="2018-10-28T13:51:47.747" v="735" actId="20577"/>
          <ac:spMkLst>
            <pc:docMk/>
            <pc:sldMk cId="4771770" sldId="262"/>
            <ac:spMk id="3" creationId="{00000000-0000-0000-0000-000000000000}"/>
          </ac:spMkLst>
        </pc:spChg>
      </pc:sldChg>
      <pc:sldChg chg="modTransition">
        <pc:chgData name="Ugur Uysal" userId="d57be18797cc43e3" providerId="LiveId" clId="{61916804-CFA0-4F86-BE0A-9BD8D76DFCFB}" dt="2018-10-28T13:53:12.255" v="745"/>
        <pc:sldMkLst>
          <pc:docMk/>
          <pc:sldMk cId="16263189" sldId="263"/>
        </pc:sldMkLst>
      </pc:sldChg>
      <pc:sldChg chg="del">
        <pc:chgData name="Ugur Uysal" userId="d57be18797cc43e3" providerId="LiveId" clId="{61916804-CFA0-4F86-BE0A-9BD8D76DFCFB}" dt="2018-10-28T13:12:06.475" v="49" actId="2696"/>
        <pc:sldMkLst>
          <pc:docMk/>
          <pc:sldMk cId="1674422526" sldId="264"/>
        </pc:sldMkLst>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del">
        <pc:chgData name="Ugur Uysal" userId="d57be18797cc43e3" providerId="LiveId" clId="{61916804-CFA0-4F86-BE0A-9BD8D76DFCFB}" dt="2018-10-28T13:12:24.529" v="50" actId="2696"/>
        <pc:sldMkLst>
          <pc:docMk/>
          <pc:sldMk cId="1404746542" sldId="266"/>
        </pc:sldMkLst>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del">
        <pc:chgData name="Ugur Uysal" userId="d57be18797cc43e3" providerId="LiveId" clId="{61916804-CFA0-4F86-BE0A-9BD8D76DFCFB}" dt="2018-10-28T13:12:26.286" v="51" actId="2696"/>
        <pc:sldMkLst>
          <pc:docMk/>
          <pc:sldMk cId="798648684" sldId="267"/>
        </pc:sldMkLst>
      </pc:sldChg>
      <pc:sldChg chg="modSp add del">
        <pc:chgData name="Ugur Uysal" userId="d57be18797cc43e3" providerId="LiveId" clId="{61916804-CFA0-4F86-BE0A-9BD8D76DFCFB}" dt="2018-10-28T13:33:43.927" v="210" actId="2696"/>
        <pc:sldMkLst>
          <pc:docMk/>
          <pc:sldMk cId="1365829793" sldId="267"/>
        </pc:sldMkLst>
        <pc:spChg chg="mod">
          <ac:chgData name="Ugur Uysal" userId="d57be18797cc43e3" providerId="LiveId" clId="{61916804-CFA0-4F86-BE0A-9BD8D76DFCFB}" dt="2018-10-28T13:29:14.774" v="190" actId="20577"/>
          <ac:spMkLst>
            <pc:docMk/>
            <pc:sldMk cId="1365829793" sldId="267"/>
            <ac:spMk id="7" creationId="{BFAF4D15-542C-4445-9549-5B7E20550787}"/>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del">
        <pc:chgData name="Ugur Uysal" userId="d57be18797cc43e3" providerId="LiveId" clId="{61916804-CFA0-4F86-BE0A-9BD8D76DFCFB}" dt="2018-10-28T14:36:01.040" v="1599" actId="2696"/>
        <pc:sldMkLst>
          <pc:docMk/>
          <pc:sldMk cId="261524565" sldId="269"/>
        </pc:sldMkLst>
        <pc:spChg chg="mod">
          <ac:chgData name="Ugur Uysal" userId="d57be18797cc43e3" providerId="LiveId" clId="{61916804-CFA0-4F86-BE0A-9BD8D76DFCFB}" dt="2018-10-28T13:51:15.993" v="731" actId="120"/>
          <ac:spMkLst>
            <pc:docMk/>
            <pc:sldMk cId="261524565" sldId="269"/>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add del">
        <pc:chgData name="Ugur Uysal" userId="d57be18797cc43e3" providerId="LiveId" clId="{61916804-CFA0-4F86-BE0A-9BD8D76DFCFB}" dt="2018-10-28T14:32:09.559" v="1561" actId="2696"/>
        <pc:sldMkLst>
          <pc:docMk/>
          <pc:sldMk cId="2549576921" sldId="272"/>
        </pc:sldMkLst>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del">
        <pc:chgData name="Ugur Uysal" userId="d57be18797cc43e3" providerId="LiveId" clId="{61916804-CFA0-4F86-BE0A-9BD8D76DFCFB}" dt="2018-10-28T13:14:33.967" v="70" actId="2696"/>
        <pc:sldMkLst>
          <pc:docMk/>
          <pc:sldMk cId="827926270" sldId="274"/>
        </pc:sldMkLst>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15:33.558" v="1219" actId="20577"/>
        <pc:sldMkLst>
          <pc:docMk/>
          <pc:sldMk cId="3233850811" sldId="276"/>
        </pc:sldMkLst>
        <pc:spChg chg="mod">
          <ac:chgData name="Ugur Uysal" userId="d57be18797cc43e3" providerId="LiveId" clId="{61916804-CFA0-4F86-BE0A-9BD8D76DFCFB}" dt="2018-10-28T14:15:33.558" v="1219" actId="20577"/>
          <ac:spMkLst>
            <pc:docMk/>
            <pc:sldMk cId="3233850811" sldId="276"/>
            <ac:spMk id="7" creationId="{BFAF4D15-542C-4445-9549-5B7E20550787}"/>
          </ac:spMkLst>
        </pc:spChg>
      </pc:sldChg>
      <pc:sldChg chg="del">
        <pc:chgData name="Ugur Uysal" userId="d57be18797cc43e3" providerId="LiveId" clId="{61916804-CFA0-4F86-BE0A-9BD8D76DFCFB}" dt="2018-10-28T13:14:36.051" v="72" actId="2696"/>
        <pc:sldMkLst>
          <pc:docMk/>
          <pc:sldMk cId="925099524" sldId="277"/>
        </pc:sldMkLst>
      </pc:sldChg>
      <pc:sldChg chg="modSp add modNotesTx">
        <pc:chgData name="Ugur Uysal" userId="d57be18797cc43e3" providerId="LiveId" clId="{61916804-CFA0-4F86-BE0A-9BD8D76DFCFB}" dt="2018-10-28T14:17:29.649" v="1254" actId="20577"/>
        <pc:sldMkLst>
          <pc:docMk/>
          <pc:sldMk cId="3425786436" sldId="277"/>
        </pc:sldMkLst>
        <pc:spChg chg="mod">
          <ac:chgData name="Ugur Uysal" userId="d57be18797cc43e3" providerId="LiveId" clId="{61916804-CFA0-4F86-BE0A-9BD8D76DFCFB}" dt="2018-10-28T14:16:24.533" v="1246" actId="20577"/>
          <ac:spMkLst>
            <pc:docMk/>
            <pc:sldMk cId="3425786436" sldId="277"/>
            <ac:spMk id="2" creationId="{00000000-0000-0000-0000-000000000000}"/>
          </ac:spMkLst>
        </pc:spChg>
        <pc:spChg chg="mod">
          <ac:chgData name="Ugur Uysal" userId="d57be18797cc43e3" providerId="LiveId" clId="{61916804-CFA0-4F86-BE0A-9BD8D76DFCFB}" dt="2018-10-28T14:17:19.178" v="1253" actId="20577"/>
          <ac:spMkLst>
            <pc:docMk/>
            <pc:sldMk cId="3425786436" sldId="277"/>
            <ac:spMk id="7" creationId="{BFAF4D15-542C-4445-9549-5B7E20550787}"/>
          </ac:spMkLst>
        </pc:spChg>
      </pc:sldChg>
      <pc:sldChg chg="del">
        <pc:chgData name="Ugur Uysal" userId="d57be18797cc43e3" providerId="LiveId" clId="{61916804-CFA0-4F86-BE0A-9BD8D76DFCFB}" dt="2018-10-28T13:14:09.697" v="64" actId="2696"/>
        <pc:sldMkLst>
          <pc:docMk/>
          <pc:sldMk cId="1491128345" sldId="278"/>
        </pc:sldMkLst>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del">
        <pc:chgData name="Ugur Uysal" userId="d57be18797cc43e3" providerId="LiveId" clId="{61916804-CFA0-4F86-BE0A-9BD8D76DFCFB}" dt="2018-10-28T13:14:36.790" v="73" actId="2696"/>
        <pc:sldMkLst>
          <pc:docMk/>
          <pc:sldMk cId="320070846" sldId="279"/>
        </pc:sldMkLst>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sldChg chg="del">
        <pc:chgData name="Ugur Uysal" userId="d57be18797cc43e3" providerId="LiveId" clId="{61916804-CFA0-4F86-BE0A-9BD8D76DFCFB}" dt="2018-10-28T13:14:37.438" v="74" actId="2696"/>
        <pc:sldMkLst>
          <pc:docMk/>
          <pc:sldMk cId="1539889360" sldId="280"/>
        </pc:sldMkLst>
      </pc:sldChg>
      <pc:sldChg chg="del">
        <pc:chgData name="Ugur Uysal" userId="d57be18797cc43e3" providerId="LiveId" clId="{61916804-CFA0-4F86-BE0A-9BD8D76DFCFB}" dt="2018-10-28T13:14:16.818" v="66" actId="2696"/>
        <pc:sldMkLst>
          <pc:docMk/>
          <pc:sldMk cId="16113668" sldId="281"/>
        </pc:sldMkLst>
      </pc:sldChg>
      <pc:sldChg chg="del">
        <pc:chgData name="Ugur Uysal" userId="d57be18797cc43e3" providerId="LiveId" clId="{61916804-CFA0-4F86-BE0A-9BD8D76DFCFB}" dt="2018-10-28T13:14:20.840" v="68" actId="2696"/>
        <pc:sldMkLst>
          <pc:docMk/>
          <pc:sldMk cId="234124667" sldId="286"/>
        </pc:sldMkLst>
      </pc:sldChg>
      <pc:sldChg chg="del">
        <pc:chgData name="Ugur Uysal" userId="d57be18797cc43e3" providerId="LiveId" clId="{61916804-CFA0-4F86-BE0A-9BD8D76DFCFB}" dt="2018-10-28T13:14:35.252" v="71" actId="2696"/>
        <pc:sldMkLst>
          <pc:docMk/>
          <pc:sldMk cId="629652753" sldId="287"/>
        </pc:sldMkLst>
      </pc:sldChg>
      <pc:sldChg chg="delSp modSp del">
        <pc:chgData name="Ugur Uysal" userId="d57be18797cc43e3" providerId="LiveId" clId="{61916804-CFA0-4F86-BE0A-9BD8D76DFCFB}" dt="2018-10-28T13:12:54.440" v="58" actId="2696"/>
        <pc:sldMkLst>
          <pc:docMk/>
          <pc:sldMk cId="1838962596" sldId="288"/>
        </pc:sldMkLst>
        <pc:picChg chg="del mod">
          <ac:chgData name="Ugur Uysal" userId="d57be18797cc43e3" providerId="LiveId" clId="{61916804-CFA0-4F86-BE0A-9BD8D76DFCFB}" dt="2018-10-28T13:12:51.832" v="57" actId="478"/>
          <ac:picMkLst>
            <pc:docMk/>
            <pc:sldMk cId="1838962596" sldId="288"/>
            <ac:picMk id="6" creationId="{00000000-0000-0000-0000-000000000000}"/>
          </ac:picMkLst>
        </pc:picChg>
      </pc:sldChg>
      <pc:sldChg chg="del">
        <pc:chgData name="Ugur Uysal" userId="d57be18797cc43e3" providerId="LiveId" clId="{61916804-CFA0-4F86-BE0A-9BD8D76DFCFB}" dt="2018-10-28T13:14:03.868" v="63" actId="2696"/>
        <pc:sldMkLst>
          <pc:docMk/>
          <pc:sldMk cId="254714709" sldId="291"/>
        </pc:sldMkLst>
      </pc:sldChg>
      <pc:sldChg chg="del">
        <pc:chgData name="Ugur Uysal" userId="d57be18797cc43e3" providerId="LiveId" clId="{61916804-CFA0-4F86-BE0A-9BD8D76DFCFB}" dt="2018-10-28T13:14:13.986" v="65" actId="2696"/>
        <pc:sldMkLst>
          <pc:docMk/>
          <pc:sldMk cId="1822530742" sldId="292"/>
        </pc:sldMkLst>
      </pc:sldChg>
      <pc:sldChg chg="del">
        <pc:chgData name="Ugur Uysal" userId="d57be18797cc43e3" providerId="LiveId" clId="{61916804-CFA0-4F86-BE0A-9BD8D76DFCFB}" dt="2018-10-28T13:14:19.744" v="67" actId="2696"/>
        <pc:sldMkLst>
          <pc:docMk/>
          <pc:sldMk cId="1218340312" sldId="293"/>
        </pc:sldMkLst>
      </pc:sldChg>
      <pc:sldChg chg="del">
        <pc:chgData name="Ugur Uysal" userId="d57be18797cc43e3" providerId="LiveId" clId="{61916804-CFA0-4F86-BE0A-9BD8D76DFCFB}" dt="2018-10-28T13:14:23.936" v="69" actId="2696"/>
        <pc:sldMkLst>
          <pc:docMk/>
          <pc:sldMk cId="1817061205" sldId="295"/>
        </pc:sldMkLst>
      </pc:sldChg>
      <pc:sldChg chg="del">
        <pc:chgData name="Ugur Uysal" userId="d57be18797cc43e3" providerId="LiveId" clId="{61916804-CFA0-4F86-BE0A-9BD8D76DFCFB}" dt="2018-10-28T13:13:57.992" v="62" actId="2696"/>
        <pc:sldMkLst>
          <pc:docMk/>
          <pc:sldMk cId="1369459075" sldId="296"/>
        </pc:sldMkLst>
      </pc:sldChg>
      <pc:sldChg chg="del">
        <pc:chgData name="Ugur Uysal" userId="d57be18797cc43e3" providerId="LiveId" clId="{61916804-CFA0-4F86-BE0A-9BD8D76DFCFB}" dt="2018-10-28T13:13:52.189" v="61" actId="2696"/>
        <pc:sldMkLst>
          <pc:docMk/>
          <pc:sldMk cId="1298841428" sldId="297"/>
        </pc:sldMkLst>
      </pc:sldChg>
      <pc:sldChg chg="del">
        <pc:chgData name="Ugur Uysal" userId="d57be18797cc43e3" providerId="LiveId" clId="{61916804-CFA0-4F86-BE0A-9BD8D76DFCFB}" dt="2018-10-28T13:13:23.279" v="59" actId="2696"/>
        <pc:sldMkLst>
          <pc:docMk/>
          <pc:sldMk cId="456608641" sldId="298"/>
        </pc:sldMkLst>
      </pc:sldChg>
      <pc:sldChg chg="del">
        <pc:chgData name="Ugur Uysal" userId="d57be18797cc43e3" providerId="LiveId" clId="{61916804-CFA0-4F86-BE0A-9BD8D76DFCFB}" dt="2018-10-28T13:13:47.122" v="60" actId="2696"/>
        <pc:sldMkLst>
          <pc:docMk/>
          <pc:sldMk cId="1262358556" sldId="29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10/28/2018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10/28/2018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301808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3772522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470478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60499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3%20-%20ArmA%203%20-%20semi-autonomous.mp4"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file:///C:\Users\Ugur\OneDrive\Studium%20UCF\GitHub\project_template\Project%20Review%20and%20Feedback\Video%204%20-%20ArmA%203%20-%20supervised%20autonomous.mp4"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www.hsdl.org/?view&amp;did=794641" TargetMode="External"/><Relationship Id="rId13" Type="http://schemas.openxmlformats.org/officeDocument/2006/relationships/hyperlink" Target="https://in.reuters.com/article/japan-ageing-military-recruits/ageing-japan-military-recruiters-struggle-as-applicant-pool-dries-up-idINKCN1LZ146" TargetMode="External"/><Relationship Id="rId18" Type="http://schemas.openxmlformats.org/officeDocument/2006/relationships/hyperlink" Target="https://heinonline.org/HOL/LandingPage?handle=hein.journals/yaljoina12&amp;div=12&amp;id=&amp;page=" TargetMode="External"/><Relationship Id="rId3" Type="http://schemas.openxmlformats.org/officeDocument/2006/relationships/hyperlink" Target="https://ieeexplore.ieee.org/document/6697830/" TargetMode="External"/><Relationship Id="rId7" Type="http://schemas.openxmlformats.org/officeDocument/2006/relationships/hyperlink" Target="https://ieeexplore.ieee.org/document/7988854/" TargetMode="External"/><Relationship Id="rId12" Type="http://schemas.openxmlformats.org/officeDocument/2006/relationships/hyperlink" Target="https://www.crcpress.com/Artificial-Intelligence-for-Games/Millington-Millington-Funge/p/book/9780123747310" TargetMode="External"/><Relationship Id="rId17" Type="http://schemas.openxmlformats.org/officeDocument/2006/relationships/hyperlink" Target="https://edoras.sdsu.edu/~vinge/misc/singularity.html" TargetMode="External"/><Relationship Id="rId2" Type="http://schemas.openxmlformats.org/officeDocument/2006/relationships/notesSlide" Target="../notesSlides/notesSlide15.xml"/><Relationship Id="rId16" Type="http://schemas.openxmlformats.org/officeDocument/2006/relationships/hyperlink" Target="https://www.tandfonline.com/doi/full/10.1080/00140139.2010.489969" TargetMode="External"/><Relationship Id="rId20" Type="http://schemas.openxmlformats.org/officeDocument/2006/relationships/hyperlink" Target="https://www.youtube.com/watch?v=Rc2k6G8LuqY"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independent.co.uk/news/science/stephen-hawking-transcendence-looks-at-the-implications-of-artificial-intelligence-but-are-we-taking-9313474.html"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journals.sagepub.com/doi/abs/10.1177/1046878106289089"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link.springer.com/chapter/10.1007/978-3-319-60384-1_29" TargetMode="External"/><Relationship Id="rId14" Type="http://schemas.openxmlformats.org/officeDocument/2006/relationships/hyperlink" Target="https://ieeexplore.ieee.org/document/8396747/"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PROJECT REVIEW AND FEEDBACK</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sz="2200" b="1" dirty="0">
                <a:solidFill>
                  <a:srgbClr val="FFCA29"/>
                </a:solidFill>
                <a:latin typeface="Helvetica" charset="0"/>
                <a:cs typeface="Helvetica" charset="0"/>
              </a:rPr>
              <a:t>Experimental Study Method Plan</a:t>
            </a:r>
            <a:endParaRPr lang="en-US" sz="2200" dirty="0"/>
          </a:p>
          <a:p>
            <a:pPr>
              <a:lnSpc>
                <a:spcPct val="150000"/>
              </a:lnSpc>
              <a:spcBef>
                <a:spcPts val="0"/>
              </a:spcBef>
              <a:defRPr/>
            </a:pPr>
            <a:r>
              <a:rPr lang="de-DE" sz="2200" dirty="0" err="1"/>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a:t>
            </a:r>
            <a:r>
              <a:rPr lang="en-US" sz="2200" dirty="0"/>
              <a:t>,</a:t>
            </a:r>
            <a:r>
              <a:rPr lang="en-US" sz="2200" b="1" dirty="0">
                <a:solidFill>
                  <a:srgbClr val="FFCA29"/>
                </a:solidFill>
                <a:latin typeface="Helvetica" charset="0"/>
                <a:cs typeface="Helvetica" charset="0"/>
              </a:rPr>
              <a:t>supervised-</a:t>
            </a:r>
            <a:r>
              <a:rPr lang="en-US" sz="2200" dirty="0"/>
              <a:t>, </a:t>
            </a:r>
            <a:r>
              <a:rPr lang="en-US" sz="2200" b="1" dirty="0">
                <a:solidFill>
                  <a:srgbClr val="FFCA29"/>
                </a:solidFill>
                <a:latin typeface="Helvetica" charset="0"/>
                <a:cs typeface="Helvetica" charset="0"/>
              </a:rPr>
              <a:t>fully-autonomous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Complexity of </a:t>
            </a:r>
            <a:r>
              <a:rPr lang="en-US" sz="2200" dirty="0" err="1"/>
              <a:t>Szenario</a:t>
            </a:r>
            <a:r>
              <a:rPr lang="en-US" sz="2200" dirty="0"/>
              <a:t> {low, middle, high}</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Percentage</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de-DE" sz="2200" dirty="0"/>
              <a:t>Mission Time</a:t>
            </a:r>
          </a:p>
          <a:p>
            <a:pPr marL="514350" lvl="2">
              <a:lnSpc>
                <a:spcPct val="100000"/>
              </a:lnSpc>
              <a:spcBef>
                <a:spcPts val="0"/>
              </a:spcBef>
              <a:defRPr/>
            </a:pPr>
            <a:r>
              <a:rPr lang="en-US" sz="2200" dirty="0"/>
              <a:t>Perception of the cognitive workload of the human operator</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Experimental </a:t>
            </a:r>
            <a:r>
              <a:rPr lang="de-DE" b="1" dirty="0" err="1">
                <a:solidFill>
                  <a:srgbClr val="FFCA29"/>
                </a:solidFill>
                <a:latin typeface="Helvetica" charset="0"/>
                <a:cs typeface="Helvetica" charset="0"/>
              </a:rPr>
              <a:t>Procedures</a:t>
            </a:r>
            <a:r>
              <a:rPr lang="de-DE" b="1" dirty="0">
                <a:solidFill>
                  <a:srgbClr val="FFCA29"/>
                </a:solidFill>
                <a:latin typeface="Helvetica" charset="0"/>
                <a:cs typeface="Helvetica" charset="0"/>
              </a:rPr>
              <a:t> Hypothesis 1:</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Setting up the Scenario according to independent variables</a:t>
            </a:r>
          </a:p>
          <a:p>
            <a:pPr marL="0" indent="0">
              <a:lnSpc>
                <a:spcPct val="100000"/>
              </a:lnSpc>
              <a:buNone/>
            </a:pPr>
            <a:endParaRPr lang="en-US" sz="400" dirty="0"/>
          </a:p>
          <a:p>
            <a:pPr marL="0" indent="0">
              <a:lnSpc>
                <a:spcPct val="100000"/>
              </a:lnSpc>
              <a:buNone/>
            </a:pPr>
            <a:r>
              <a:rPr lang="en-US" sz="2200" dirty="0"/>
              <a:t>2. Conducting simulation experiments and saving results of dependent variables</a:t>
            </a:r>
          </a:p>
          <a:p>
            <a:pPr>
              <a:lnSpc>
                <a:spcPct val="100000"/>
              </a:lnSpc>
            </a:pPr>
            <a:r>
              <a:rPr lang="de-DE" sz="2200" dirty="0"/>
              <a:t>A: </a:t>
            </a:r>
            <a:r>
              <a:rPr lang="de-DE"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r>
              <a:rPr lang="de-DE" sz="2200" dirty="0"/>
              <a:t>(30 </a:t>
            </a:r>
            <a:r>
              <a:rPr lang="de-DE" sz="2200" dirty="0" err="1"/>
              <a:t>runs</a:t>
            </a:r>
            <a:r>
              <a:rPr lang="de-DE" sz="2200" dirty="0"/>
              <a:t>)</a:t>
            </a:r>
          </a:p>
          <a:p>
            <a:pPr>
              <a:lnSpc>
                <a:spcPct val="100000"/>
              </a:lnSpc>
            </a:pPr>
            <a:r>
              <a:rPr lang="de-DE" sz="2200" dirty="0"/>
              <a:t>B: </a:t>
            </a:r>
            <a:r>
              <a:rPr lang="de-DE" b="1" dirty="0">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 </a:t>
            </a:r>
            <a:r>
              <a:rPr lang="de-DE" sz="2200" dirty="0"/>
              <a:t>(30 </a:t>
            </a:r>
            <a:r>
              <a:rPr lang="de-DE" sz="2200" dirty="0" err="1"/>
              <a:t>runs</a:t>
            </a:r>
            <a:r>
              <a:rPr lang="de-DE" sz="2200" dirty="0"/>
              <a:t>) </a:t>
            </a:r>
          </a:p>
          <a:p>
            <a:pPr marL="0" indent="0">
              <a:lnSpc>
                <a:spcPct val="100000"/>
              </a:lnSpc>
              <a:buNone/>
            </a:pPr>
            <a:endParaRPr lang="en-US" sz="8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data using the software "R“ to compare results of the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2338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Early results Hypothesis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9188"/>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marL="0" indent="0">
              <a:buNone/>
            </a:pPr>
            <a:r>
              <a:rPr lang="en-US" sz="2200" dirty="0"/>
              <a:t>After analyzing early results, there is evidence that there is no significant difference between the results of experiment A and B. That means unmanned Systems can be operated autonomously with the same reliability as Human-operated once in a ArmA 3-based virtual military scenario.</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425786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Plan of attack for the rest of the semester</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Midterm presentation 10/30/2018</a:t>
            </a:r>
          </a:p>
          <a:p>
            <a:pPr marL="0" indent="0">
              <a:lnSpc>
                <a:spcPct val="100000"/>
              </a:lnSpc>
              <a:spcBef>
                <a:spcPts val="0"/>
              </a:spcBef>
              <a:buNone/>
              <a:defRPr/>
            </a:pPr>
            <a:endParaRPr lang="en-US" sz="2200" b="1" dirty="0">
              <a:solidFill>
                <a:srgbClr val="FFCA29"/>
              </a:solidFill>
              <a:latin typeface="Helvetica" charset="0"/>
              <a:cs typeface="Helvetica" charset="0"/>
            </a:endParaRPr>
          </a:p>
          <a:p>
            <a:pPr marL="0" indent="0">
              <a:lnSpc>
                <a:spcPct val="100000"/>
              </a:lnSpc>
              <a:spcBef>
                <a:spcPts val="0"/>
              </a:spcBef>
              <a:buNone/>
              <a:defRPr/>
            </a:pPr>
            <a:r>
              <a:rPr lang="en-US" sz="2200" b="1" dirty="0">
                <a:solidFill>
                  <a:srgbClr val="FFCA29"/>
                </a:solidFill>
                <a:latin typeface="Helvetica" charset="0"/>
                <a:cs typeface="Helvetica" charset="0"/>
              </a:rPr>
              <a:t>Final presentation 12/04/2018</a:t>
            </a:r>
          </a:p>
          <a:p>
            <a:pPr marL="342900" indent="-342900">
              <a:spcBef>
                <a:spcPts val="600"/>
              </a:spcBef>
            </a:pPr>
            <a:r>
              <a:rPr lang="de-DE" sz="2200" dirty="0"/>
              <a:t>Research Methodologie </a:t>
            </a:r>
            <a:r>
              <a:rPr lang="de-DE" sz="2200" dirty="0" err="1"/>
              <a:t>finalized</a:t>
            </a:r>
            <a:r>
              <a:rPr lang="de-DE" sz="2200" dirty="0"/>
              <a:t> NLT 11/29/2018</a:t>
            </a:r>
          </a:p>
          <a:p>
            <a:pPr marL="342900" indent="-342900">
              <a:spcBef>
                <a:spcPts val="600"/>
              </a:spcBef>
            </a:pPr>
            <a:r>
              <a:rPr lang="de-DE" sz="2200" dirty="0"/>
              <a:t>Qualitative Research </a:t>
            </a:r>
            <a:r>
              <a:rPr lang="en-US" sz="2200" dirty="0"/>
              <a:t>finalized</a:t>
            </a:r>
            <a:r>
              <a:rPr lang="de-DE" sz="2200" dirty="0"/>
              <a:t> NLT 11/24/2018</a:t>
            </a:r>
          </a:p>
          <a:p>
            <a:pPr marL="342900" indent="-342900">
              <a:spcBef>
                <a:spcPts val="600"/>
              </a:spcBef>
            </a:pPr>
            <a:r>
              <a:rPr lang="de-DE" sz="2200" dirty="0"/>
              <a:t>Quantitative Research </a:t>
            </a:r>
            <a:r>
              <a:rPr lang="de-DE" sz="2200" dirty="0" err="1"/>
              <a:t>finalized</a:t>
            </a:r>
            <a:r>
              <a:rPr lang="de-DE" sz="2200" dirty="0"/>
              <a:t> NLT 11/24/2018</a:t>
            </a:r>
          </a:p>
          <a:p>
            <a:pPr marL="685800" lvl="1" indent="-342900">
              <a:spcBef>
                <a:spcPts val="600"/>
              </a:spcBef>
            </a:pPr>
            <a:r>
              <a:rPr lang="en-US" sz="2200" b="1" dirty="0">
                <a:solidFill>
                  <a:srgbClr val="FFCA29"/>
                </a:solidFill>
                <a:latin typeface="Helvetica" charset="0"/>
                <a:cs typeface="Helvetica" charset="0"/>
              </a:rPr>
              <a:t>Hypothesis 1: </a:t>
            </a:r>
            <a:r>
              <a:rPr lang="de-DE" sz="2200" dirty="0"/>
              <a:t>NLT 11/11/2018</a:t>
            </a:r>
          </a:p>
          <a:p>
            <a:pPr marL="685800" lvl="1" indent="-342900">
              <a:spcBef>
                <a:spcPts val="600"/>
              </a:spcBef>
            </a:pPr>
            <a:r>
              <a:rPr lang="en-US" sz="2200" b="1" dirty="0">
                <a:solidFill>
                  <a:srgbClr val="FFCA29"/>
                </a:solidFill>
                <a:latin typeface="Helvetica" charset="0"/>
                <a:cs typeface="Helvetica" charset="0"/>
              </a:rPr>
              <a:t>Hypothesis 2: </a:t>
            </a:r>
            <a:r>
              <a:rPr lang="de-DE" sz="2200" dirty="0"/>
              <a:t>NLT 11/18/2018</a:t>
            </a:r>
          </a:p>
          <a:p>
            <a:pPr marL="685800" lvl="1" indent="-342900">
              <a:spcBef>
                <a:spcPts val="600"/>
              </a:spcBef>
            </a:pPr>
            <a:r>
              <a:rPr lang="en-US" sz="2200" b="1" dirty="0">
                <a:solidFill>
                  <a:srgbClr val="FFCA29"/>
                </a:solidFill>
                <a:latin typeface="Helvetica" charset="0"/>
                <a:cs typeface="Helvetica" charset="0"/>
              </a:rPr>
              <a:t>Hypothesis 3: </a:t>
            </a:r>
            <a:r>
              <a:rPr lang="de-DE" sz="2200" dirty="0"/>
              <a:t>NLT 11/24/2018</a:t>
            </a:r>
          </a:p>
          <a:p>
            <a:pPr marL="342900" indent="-342900">
              <a:spcBef>
                <a:spcPts val="600"/>
              </a:spcBef>
            </a:pPr>
            <a:r>
              <a:rPr lang="de-DE" sz="2200" dirty="0"/>
              <a:t>GitHub </a:t>
            </a:r>
            <a:r>
              <a:rPr lang="en-US" sz="2200" dirty="0"/>
              <a:t>documentary</a:t>
            </a:r>
            <a:r>
              <a:rPr lang="de-DE" sz="2200" dirty="0"/>
              <a:t> </a:t>
            </a:r>
            <a:r>
              <a:rPr lang="de-DE" sz="2200" dirty="0" err="1"/>
              <a:t>finalized</a:t>
            </a:r>
            <a:r>
              <a:rPr lang="de-DE" sz="2200" dirty="0"/>
              <a:t> NLT 12/03/2018  </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Tree>
    <p:extLst>
      <p:ext uri="{BB962C8B-B14F-4D97-AF65-F5344CB8AC3E}">
        <p14:creationId xmlns:p14="http://schemas.microsoft.com/office/powerpoint/2010/main" val="130864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8" y="798163"/>
            <a:ext cx="8570733"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7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70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7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70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7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70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7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7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de </a:t>
            </a:r>
            <a:r>
              <a:rPr lang="en-US" sz="700" dirty="0" err="1">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Boisboissel</a:t>
            </a:r>
            <a:r>
              <a:rPr lang="en-US" sz="70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Defense Science Board. 2016. Defense Science Board Summer Study on Autonomy. Washington, </a:t>
            </a:r>
            <a:r>
              <a:rPr lang="en-US" sz="70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DC:Under</a:t>
            </a:r>
            <a:r>
              <a:rPr lang="en-US" sz="70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Secretary of Defense.</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Endsley</a:t>
            </a:r>
            <a:r>
              <a:rPr lang="en-US" sz="70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Millington, I., &amp; </a:t>
            </a:r>
            <a:r>
              <a:rPr lang="en-US" sz="70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Funge</a:t>
            </a:r>
            <a:r>
              <a:rPr lang="en-US" sz="70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J. (2009). Artificial intelligence for games. CRC Press.</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Sadraey</a:t>
            </a:r>
            <a:r>
              <a:rPr lang="en-US" sz="70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Scharre</a:t>
            </a:r>
            <a:r>
              <a:rPr lang="en-US" sz="70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P. (2018). Army of None: Autonomous Weapons and the Future of War. WW Norton &amp; Company.</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Vinge</a:t>
            </a:r>
            <a:r>
              <a:rPr lang="en-US" sz="70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V. (1993). The coming technological singularity: How to survive in the post-human era.</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Warren, A., &amp; </a:t>
            </a:r>
            <a:r>
              <a:rPr lang="en-US" sz="700" dirty="0" err="1">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Hillas</a:t>
            </a:r>
            <a:r>
              <a:rPr lang="en-US" sz="70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700" dirty="0" err="1">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Aff</a:t>
            </a:r>
            <a:r>
              <a:rPr lang="en-US" sz="70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12, 71.</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Yilmaz, L., </a:t>
            </a:r>
            <a:r>
              <a:rPr lang="en-US" sz="70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Ören</a:t>
            </a:r>
            <a:r>
              <a:rPr lang="en-US" sz="70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T., &amp; </a:t>
            </a:r>
            <a:r>
              <a:rPr lang="en-US" sz="70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Aghaee</a:t>
            </a:r>
            <a:r>
              <a:rPr lang="en-US" sz="70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N. G. (2006). Intelligent agents, simulation, and gaming. Simulation &amp; Gaming, 37(3), 339-349.</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Youtube</a:t>
            </a:r>
            <a:r>
              <a:rPr lang="en-US" sz="70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13" name="Chart Placeholder 12"/>
          <p:cNvSpPr>
            <a:spLocks noGrp="1"/>
          </p:cNvSpPr>
          <p:nvPr>
            <p:ph type="chart" sz="quarter" idx="13"/>
          </p:nvPr>
        </p:nvSpPr>
        <p:spPr>
          <a:xfrm>
            <a:off x="331596" y="1454921"/>
            <a:ext cx="7898003" cy="3137175"/>
          </a:xfrm>
        </p:spPr>
      </p:sp>
      <p:sp>
        <p:nvSpPr>
          <p:cNvPr id="2" name="Title 1"/>
          <p:cNvSpPr>
            <a:spLocks noGrp="1"/>
          </p:cNvSpPr>
          <p:nvPr>
            <p:ph type="title" idx="4294967295"/>
          </p:nvPr>
        </p:nvSpPr>
        <p:spPr>
          <a:xfrm>
            <a:off x="301450" y="273844"/>
            <a:ext cx="6199833" cy="1071563"/>
          </a:xfrm>
        </p:spPr>
        <p:txBody>
          <a:bodyPr anchor="t">
            <a:noAutofit/>
          </a:bodyPr>
          <a:lstStyle/>
          <a:p>
            <a:r>
              <a:rPr lang="en-US" sz="3200" b="1" dirty="0">
                <a:latin typeface="Helvetica" charset="0"/>
                <a:ea typeface="Helvetica" charset="0"/>
                <a:cs typeface="Helvetica" charset="0"/>
              </a:rPr>
              <a:t>This slide has something to show regarding </a:t>
            </a:r>
            <a:r>
              <a:rPr lang="en-US" sz="3200" b="1" dirty="0">
                <a:solidFill>
                  <a:srgbClr val="FFCA29"/>
                </a:solidFill>
                <a:latin typeface="Helvetica" charset="0"/>
                <a:ea typeface="Helvetica" charset="0"/>
                <a:cs typeface="Helvetica" charset="0"/>
              </a:rPr>
              <a:t>data</a:t>
            </a:r>
            <a:r>
              <a:rPr lang="en-US" sz="3200" b="1" dirty="0">
                <a:latin typeface="Helvetica" charset="0"/>
                <a:ea typeface="Helvetica" charset="0"/>
                <a:cs typeface="Helvetica" charset="0"/>
              </a:rPr>
              <a:t>.</a:t>
            </a:r>
          </a:p>
        </p:txBody>
      </p:sp>
    </p:spTree>
    <p:extLst>
      <p:ext uri="{BB962C8B-B14F-4D97-AF65-F5344CB8AC3E}">
        <p14:creationId xmlns:p14="http://schemas.microsoft.com/office/powerpoint/2010/main" val="93289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1403" y="263797"/>
            <a:ext cx="5878285" cy="994172"/>
          </a:xfrm>
        </p:spPr>
        <p:txBody>
          <a:bodyPr>
            <a:normAutofit/>
          </a:bodyPr>
          <a:lstStyle/>
          <a:p>
            <a:r>
              <a:rPr lang="en-US" sz="3200" b="1" dirty="0">
                <a:latin typeface="Helvetica" charset="0"/>
                <a:ea typeface="Helvetica" charset="0"/>
                <a:cs typeface="Helvetica" charset="0"/>
              </a:rPr>
              <a:t>How about a table, a picture, or </a:t>
            </a:r>
            <a:r>
              <a:rPr lang="en-US" sz="3200" b="1" dirty="0">
                <a:solidFill>
                  <a:srgbClr val="FFCA29"/>
                </a:solidFill>
                <a:latin typeface="Helvetica" charset="0"/>
                <a:ea typeface="Helvetica" charset="0"/>
                <a:cs typeface="Helvetica" charset="0"/>
              </a:rPr>
              <a:t>graphic </a:t>
            </a:r>
            <a:r>
              <a:rPr lang="en-US" sz="3200" b="1" dirty="0">
                <a:latin typeface="Helvetica" charset="0"/>
                <a:ea typeface="Helvetica" charset="0"/>
                <a:cs typeface="Helvetica" charset="0"/>
              </a:rPr>
              <a:t>– insert below.</a:t>
            </a:r>
          </a:p>
        </p:txBody>
      </p:sp>
      <p:sp>
        <p:nvSpPr>
          <p:cNvPr id="3" name="Content Placeholder 2"/>
          <p:cNvSpPr>
            <a:spLocks noGrp="1"/>
          </p:cNvSpPr>
          <p:nvPr>
            <p:ph idx="1"/>
          </p:nvPr>
        </p:nvSpPr>
        <p:spPr>
          <a:xfrm>
            <a:off x="371789" y="1487156"/>
            <a:ext cx="7837714" cy="3145566"/>
          </a:xfrm>
        </p:spPr>
        <p:txBody>
          <a:bodyPr/>
          <a:lstStyle/>
          <a:p>
            <a:pPr marL="0" indent="0">
              <a:lnSpc>
                <a:spcPct val="100000"/>
              </a:lnSpc>
              <a:spcBef>
                <a:spcPts val="0"/>
              </a:spcBef>
              <a:buNone/>
              <a:defRPr/>
            </a:pPr>
            <a:endParaRPr lang="en-US" dirty="0"/>
          </a:p>
        </p:txBody>
      </p:sp>
    </p:spTree>
    <p:extLst>
      <p:ext uri="{BB962C8B-B14F-4D97-AF65-F5344CB8AC3E}">
        <p14:creationId xmlns:p14="http://schemas.microsoft.com/office/powerpoint/2010/main" val="477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863" y="273844"/>
            <a:ext cx="3852915" cy="1002297"/>
          </a:xfrm>
        </p:spPr>
        <p:txBody>
          <a:bodyPr anchor="t">
            <a:noAutofit/>
          </a:bodyPr>
          <a:lstStyle/>
          <a:p>
            <a:r>
              <a:rPr lang="en-US" sz="3200" b="1" dirty="0">
                <a:latin typeface="Helvetica" charset="0"/>
                <a:ea typeface="Helvetica" charset="0"/>
                <a:cs typeface="Helvetica" charset="0"/>
              </a:rPr>
              <a:t>Need to include a </a:t>
            </a:r>
            <a:r>
              <a:rPr lang="en-US" sz="3200" b="1" dirty="0">
                <a:solidFill>
                  <a:srgbClr val="FFCA29"/>
                </a:solidFill>
                <a:latin typeface="Helvetica" charset="0"/>
                <a:ea typeface="Helvetica" charset="0"/>
                <a:cs typeface="Helvetica" charset="0"/>
              </a:rPr>
              <a:t>photo and text</a:t>
            </a:r>
            <a:r>
              <a:rPr lang="en-US" sz="3200" b="1" dirty="0">
                <a:latin typeface="Helvetica" charset="0"/>
                <a:ea typeface="Helvetica" charset="0"/>
                <a:cs typeface="Helvetica" charset="0"/>
              </a:rPr>
              <a:t>?</a:t>
            </a:r>
          </a:p>
        </p:txBody>
      </p:sp>
      <p:sp>
        <p:nvSpPr>
          <p:cNvPr id="4" name="Vertical Text Placeholder 3"/>
          <p:cNvSpPr>
            <a:spLocks noGrp="1"/>
          </p:cNvSpPr>
          <p:nvPr>
            <p:ph type="body" orient="vert" idx="1"/>
          </p:nvPr>
        </p:nvSpPr>
        <p:spPr>
          <a:xfrm rot="16200000">
            <a:off x="823962" y="964640"/>
            <a:ext cx="3175285" cy="4139920"/>
          </a:xfrm>
        </p:spPr>
        <p:txBody>
          <a:bodyPr/>
          <a:lstStyle/>
          <a:p>
            <a:endParaRPr lang="en-US" dirty="0"/>
          </a:p>
        </p:txBody>
      </p:sp>
      <p:sp>
        <p:nvSpPr>
          <p:cNvPr id="5" name="Slide Number Placeholder 4"/>
          <p:cNvSpPr>
            <a:spLocks noGrp="1"/>
          </p:cNvSpPr>
          <p:nvPr>
            <p:ph type="sldNum" sz="quarter" idx="12"/>
          </p:nvPr>
        </p:nvSpPr>
        <p:spPr/>
        <p:txBody>
          <a:bodyPr/>
          <a:lstStyle/>
          <a:p>
            <a:fld id="{D0B5CDF8-54D5-6043-A52E-76818AC5EAB8}" type="slidenum">
              <a:rPr lang="en-US" smtClean="0"/>
              <a:t>19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23" y="1066817"/>
            <a:ext cx="4472277" cy="2795173"/>
          </a:xfrm>
          <a:prstGeom prst="rect">
            <a:avLst/>
          </a:prstGeom>
        </p:spPr>
      </p:pic>
    </p:spTree>
    <p:extLst>
      <p:ext uri="{BB962C8B-B14F-4D97-AF65-F5344CB8AC3E}">
        <p14:creationId xmlns:p14="http://schemas.microsoft.com/office/powerpoint/2010/main" val="1626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rPr>
              <a:t>X-47B Completes First Carrier-based Arrested Landing</a:t>
            </a: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3" action="ppaction://hlinkfile">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lvl="1">
              <a:lnSpc>
                <a:spcPct val="100000"/>
              </a:lnSpc>
              <a:spcBef>
                <a:spcPts val="0"/>
              </a:spcBef>
              <a:defRPr/>
            </a:pPr>
            <a:r>
              <a:rPr lang="en-US" sz="2200" dirty="0"/>
              <a:t>Interviews</a:t>
            </a:r>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in lethality.</a:t>
            </a:r>
          </a:p>
          <a:p>
            <a:r>
              <a:rPr lang="en-US" sz="2200" dirty="0"/>
              <a:t>Survivor evacuation support.</a:t>
            </a:r>
          </a:p>
          <a:p>
            <a:r>
              <a:rPr lang="en-US" sz="2200" dirty="0"/>
              <a:t>Reduce human exposure to combat.</a:t>
            </a:r>
          </a:p>
          <a:p>
            <a:r>
              <a:rPr lang="en-US" sz="2200" dirty="0"/>
              <a:t>Reduction of cost, labor and personnel.</a:t>
            </a:r>
          </a:p>
          <a:p>
            <a:r>
              <a:rPr lang="en-US" sz="2200" dirty="0"/>
              <a:t>Improve safety.</a:t>
            </a:r>
          </a:p>
          <a:p>
            <a:r>
              <a:rPr lang="en-US" sz="2200" dirty="0"/>
              <a:t>No human limitations.</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Current research being performed on the subjects of:</a:t>
            </a:r>
          </a:p>
          <a:p>
            <a:r>
              <a:rPr lang="en-US" sz="2200" dirty="0"/>
              <a:t>Dismounted infantry working with small robots</a:t>
            </a:r>
          </a:p>
          <a:p>
            <a:r>
              <a:rPr lang="en-US" sz="2200" dirty="0"/>
              <a:t>Intelligent analysis </a:t>
            </a:r>
          </a:p>
          <a:p>
            <a:r>
              <a:rPr lang="en-US" sz="2200" dirty="0"/>
              <a:t>Human working with intelligent agents managing teams of unmanned vehicles (human-automation teaming)</a:t>
            </a:r>
          </a:p>
          <a:p>
            <a:r>
              <a:rPr lang="en-US" sz="2200" dirty="0"/>
              <a:t>Vehicles with ground penetrating radars</a:t>
            </a:r>
          </a:p>
          <a:p>
            <a:r>
              <a:rPr lang="en-US" sz="2200" dirty="0"/>
              <a:t>Human-automation teaming the behavior and the synchronization between teams </a:t>
            </a:r>
          </a:p>
          <a:p>
            <a:r>
              <a:rPr lang="en-US" sz="2200" dirty="0"/>
              <a:t>The cognitive load of the human agent and how to decrease it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3"/>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pPr marL="0" indent="0">
              <a:buNone/>
            </a:pPr>
            <a:r>
              <a:rPr lang="en-US" sz="2200" dirty="0"/>
              <a:t>Humans still understand patterns behavior, human intentions, macro implications and ethical responsibilities much better than artificial systems </a:t>
            </a:r>
          </a:p>
          <a:p>
            <a:r>
              <a:rPr lang="en-US" sz="2200" dirty="0"/>
              <a:t>The system autonomous agent shall always remain subordinate to their human counterparts. </a:t>
            </a:r>
          </a:p>
          <a:p>
            <a:r>
              <a:rPr lang="en-US" sz="2200" dirty="0"/>
              <a:t>The human will only be allowed the agent to act autonomously only specified conditions. </a:t>
            </a:r>
          </a:p>
          <a:p>
            <a:r>
              <a:rPr lang="en-US" sz="2200" dirty="0"/>
              <a:t>Developing a matrix defining the level of automation to be use. These rules would be embedded base on legal and rules of engagement.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2085</Words>
  <Application>Microsoft Office PowerPoint</Application>
  <PresentationFormat>Bildschirmpräsentation (16:9)</PresentationFormat>
  <Paragraphs>174</Paragraphs>
  <Slides>19</Slides>
  <Notes>17</Notes>
  <HiddenSlides>4</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19</vt:i4>
      </vt:variant>
    </vt:vector>
  </HeadingPairs>
  <TitlesOfParts>
    <vt:vector size="28"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PROJECT REVIEW AND FEEDBACK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Preliminary framework / setup</vt:lpstr>
      <vt:lpstr>Preliminary framework / setup</vt:lpstr>
      <vt:lpstr>Early results Hypothesis 1</vt:lpstr>
      <vt:lpstr>Plan of attack for the rest of the semester</vt:lpstr>
      <vt:lpstr>Questions?</vt:lpstr>
      <vt:lpstr>References</vt:lpstr>
      <vt:lpstr>This slide has something to show regarding data.</vt:lpstr>
      <vt:lpstr>How about a table, a picture, or graphic – insert below.</vt:lpstr>
      <vt:lpstr>Need to include a photo and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2018-10-29T01:03:04Z</dcterms:modified>
</cp:coreProperties>
</file>